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318" r:id="rId3"/>
    <p:sldId id="265" r:id="rId4"/>
    <p:sldId id="315" r:id="rId5"/>
    <p:sldId id="320" r:id="rId6"/>
    <p:sldId id="290" r:id="rId7"/>
    <p:sldId id="291" r:id="rId8"/>
    <p:sldId id="292" r:id="rId9"/>
    <p:sldId id="293" r:id="rId10"/>
    <p:sldId id="294" r:id="rId11"/>
    <p:sldId id="316" r:id="rId12"/>
    <p:sldId id="295" r:id="rId13"/>
    <p:sldId id="298" r:id="rId14"/>
    <p:sldId id="317" r:id="rId15"/>
    <p:sldId id="311" r:id="rId16"/>
    <p:sldId id="300" r:id="rId17"/>
    <p:sldId id="302" r:id="rId18"/>
    <p:sldId id="3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C3F5C60-6516-4082-A5F6-7D5D993F9554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685E-4FB7-4690-9426-4374AC54386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659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5C60-6516-4082-A5F6-7D5D993F9554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685E-4FB7-4690-9426-4374AC5438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1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5C60-6516-4082-A5F6-7D5D993F9554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685E-4FB7-4690-9426-4374AC54386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29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5C60-6516-4082-A5F6-7D5D993F9554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685E-4FB7-4690-9426-4374AC5438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5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5C60-6516-4082-A5F6-7D5D993F9554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685E-4FB7-4690-9426-4374AC54386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50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5C60-6516-4082-A5F6-7D5D993F9554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685E-4FB7-4690-9426-4374AC5438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6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5C60-6516-4082-A5F6-7D5D993F9554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685E-4FB7-4690-9426-4374AC5438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5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5C60-6516-4082-A5F6-7D5D993F9554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685E-4FB7-4690-9426-4374AC5438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5C60-6516-4082-A5F6-7D5D993F9554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685E-4FB7-4690-9426-4374AC5438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99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5C60-6516-4082-A5F6-7D5D993F9554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685E-4FB7-4690-9426-4374AC5438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9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5C60-6516-4082-A5F6-7D5D993F9554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685E-4FB7-4690-9426-4374AC54386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61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3F5C60-6516-4082-A5F6-7D5D993F9554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45B685E-4FB7-4690-9426-4374AC54386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36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09562"/>
            <a:ext cx="12078269" cy="146304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Registration with Iraqi  Journal of pharmaceutical sciences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19378"/>
            <a:ext cx="8044069" cy="1463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( Open Journal System </a:t>
            </a:r>
            <a:r>
              <a:rPr lang="en-US" sz="4000" b="1" u="sng" dirty="0" smtClean="0"/>
              <a:t>OJS</a:t>
            </a:r>
            <a:r>
              <a:rPr lang="en-US" sz="4000" dirty="0" smtClean="0"/>
              <a:t> 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5025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53" b="7841"/>
          <a:stretch/>
        </p:blipFill>
        <p:spPr>
          <a:xfrm>
            <a:off x="457200" y="235528"/>
            <a:ext cx="11111345" cy="633152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5138670" y="3400023"/>
            <a:ext cx="141668" cy="3734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07976" y="3780430"/>
            <a:ext cx="281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Click here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719" y="191069"/>
            <a:ext cx="50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to add your comments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2800" r="18183" b="10821"/>
          <a:stretch/>
        </p:blipFill>
        <p:spPr bwMode="auto">
          <a:xfrm>
            <a:off x="1501252" y="1419367"/>
            <a:ext cx="8639033" cy="469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3807725" y="1091821"/>
            <a:ext cx="341194" cy="34119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53384" y="846163"/>
            <a:ext cx="13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Click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3319" y="6133403"/>
            <a:ext cx="13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428"/>
          <a:stretch/>
        </p:blipFill>
        <p:spPr>
          <a:xfrm>
            <a:off x="471056" y="914400"/>
            <a:ext cx="11152908" cy="56803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4"/>
          <p:cNvSpPr txBox="1"/>
          <p:nvPr/>
        </p:nvSpPr>
        <p:spPr>
          <a:xfrm>
            <a:off x="4512860" y="2097922"/>
            <a:ext cx="281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To add  your comments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131558" y="614149"/>
            <a:ext cx="0" cy="4913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31057" y="368490"/>
            <a:ext cx="21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here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197289" y="1883391"/>
            <a:ext cx="1050878" cy="10508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7243" y="2950192"/>
            <a:ext cx="210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here to add  your comment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610435" y="1858373"/>
            <a:ext cx="2322394" cy="2322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4109" y="4180765"/>
            <a:ext cx="2101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here to remove  your comment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"/>
          <a:stretch/>
        </p:blipFill>
        <p:spPr bwMode="auto">
          <a:xfrm>
            <a:off x="481984" y="245661"/>
            <a:ext cx="11114088" cy="496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8843749" y="5117910"/>
            <a:ext cx="1201003" cy="928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37528" y="5977719"/>
            <a:ext cx="2852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Upload your  file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526" t="12175" r="11906" b="38445"/>
          <a:stretch/>
        </p:blipFill>
        <p:spPr>
          <a:xfrm>
            <a:off x="581893" y="1869744"/>
            <a:ext cx="10598726" cy="381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23" t="8428" r="1872" b="5966"/>
          <a:stretch/>
        </p:blipFill>
        <p:spPr>
          <a:xfrm>
            <a:off x="374073" y="263236"/>
            <a:ext cx="10972799" cy="6262256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5154305" y="2971378"/>
            <a:ext cx="281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Click here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714699" y="2593075"/>
            <a:ext cx="0" cy="3684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3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68" b="5466"/>
          <a:stretch/>
        </p:blipFill>
        <p:spPr>
          <a:xfrm>
            <a:off x="318654" y="235528"/>
            <a:ext cx="11111345" cy="6276109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4990532" y="3899425"/>
            <a:ext cx="281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Click here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550926" y="3521122"/>
            <a:ext cx="0" cy="3684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9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128" t="8144" r="25951" b="55210"/>
          <a:stretch/>
        </p:blipFill>
        <p:spPr>
          <a:xfrm>
            <a:off x="429491" y="831273"/>
            <a:ext cx="11222182" cy="40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561" b="15339"/>
          <a:stretch/>
        </p:blipFill>
        <p:spPr>
          <a:xfrm>
            <a:off x="554182" y="775853"/>
            <a:ext cx="10543309" cy="515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06883" y="5812149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here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070" t="4577" r="13844" b="5282"/>
          <a:stretch/>
        </p:blipFill>
        <p:spPr>
          <a:xfrm>
            <a:off x="682579" y="115910"/>
            <a:ext cx="9208395" cy="659398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8757634" y="5653825"/>
            <a:ext cx="1133340" cy="3166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6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586" t="8723" r="52388" b="7136"/>
          <a:stretch/>
        </p:blipFill>
        <p:spPr>
          <a:xfrm>
            <a:off x="764275" y="286602"/>
            <a:ext cx="10017456" cy="61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9225887" y="3016155"/>
            <a:ext cx="1460310" cy="8598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570095" y="2915046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Click here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099" t="4652" r="8873" b="5964"/>
          <a:stretch/>
        </p:blipFill>
        <p:spPr>
          <a:xfrm>
            <a:off x="189914" y="89575"/>
            <a:ext cx="10496283" cy="65385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9956042" y="605307"/>
            <a:ext cx="1119789" cy="23097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5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9515" r="2660" b="6250"/>
          <a:stretch/>
        </p:blipFill>
        <p:spPr bwMode="auto">
          <a:xfrm>
            <a:off x="477675" y="272957"/>
            <a:ext cx="11177516" cy="642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Elbow Connector 2"/>
          <p:cNvCxnSpPr/>
          <p:nvPr/>
        </p:nvCxnSpPr>
        <p:spPr>
          <a:xfrm flipV="1">
            <a:off x="3534774" y="1774217"/>
            <a:ext cx="1119109" cy="1119108"/>
          </a:xfrm>
          <a:prstGeom prst="bentConnector3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03759" y="1596784"/>
            <a:ext cx="245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Input your username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3562067" y="3480178"/>
            <a:ext cx="1050877" cy="1050877"/>
          </a:xfrm>
          <a:prstGeom prst="bentConnector3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87670" y="4506031"/>
            <a:ext cx="245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Input your password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852" r="1193" b="5394"/>
          <a:stretch/>
        </p:blipFill>
        <p:spPr>
          <a:xfrm>
            <a:off x="235528" y="401782"/>
            <a:ext cx="11596254" cy="581890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8201891" y="3131127"/>
            <a:ext cx="1939636" cy="8728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485194" y="3998790"/>
            <a:ext cx="1787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Click here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589" b="5215"/>
          <a:stretch/>
        </p:blipFill>
        <p:spPr>
          <a:xfrm>
            <a:off x="678873" y="207818"/>
            <a:ext cx="1069570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644" r="1803" b="5514"/>
          <a:stretch/>
        </p:blipFill>
        <p:spPr>
          <a:xfrm>
            <a:off x="512618" y="221673"/>
            <a:ext cx="11263746" cy="6109854"/>
          </a:xfrm>
          <a:prstGeom prst="rect">
            <a:avLst/>
          </a:prstGeom>
        </p:spPr>
      </p:pic>
      <p:cxnSp>
        <p:nvCxnSpPr>
          <p:cNvPr id="4" name="Elbow Connector 3"/>
          <p:cNvCxnSpPr/>
          <p:nvPr/>
        </p:nvCxnSpPr>
        <p:spPr>
          <a:xfrm flipV="1">
            <a:off x="3985146" y="3794078"/>
            <a:ext cx="2797791" cy="92804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55388" y="3452884"/>
            <a:ext cx="293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Click here if you accept to review manuscript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6146" y="4301314"/>
            <a:ext cx="293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Click here If you decline to review manuscript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6414447" y="4476465"/>
            <a:ext cx="2661314" cy="327546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6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35" b="5607"/>
          <a:stretch/>
        </p:blipFill>
        <p:spPr>
          <a:xfrm>
            <a:off x="332510" y="360219"/>
            <a:ext cx="11236036" cy="6026726"/>
          </a:xfrm>
          <a:prstGeom prst="rect">
            <a:avLst/>
          </a:prstGeom>
        </p:spPr>
      </p:pic>
      <p:cxnSp>
        <p:nvCxnSpPr>
          <p:cNvPr id="4" name="Elbow Connector 3"/>
          <p:cNvCxnSpPr/>
          <p:nvPr/>
        </p:nvCxnSpPr>
        <p:spPr>
          <a:xfrm>
            <a:off x="3411940" y="3930555"/>
            <a:ext cx="2893326" cy="77792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40991" y="4490113"/>
            <a:ext cx="281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Click here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78</Words>
  <Application>Microsoft Office PowerPoint</Application>
  <PresentationFormat>Widescreen</PresentationFormat>
  <Paragraphs>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Times New Roman</vt:lpstr>
      <vt:lpstr>Tw Cen MT</vt:lpstr>
      <vt:lpstr>Tw Cen MT Condensed</vt:lpstr>
      <vt:lpstr>Wingdings 3</vt:lpstr>
      <vt:lpstr>Integral</vt:lpstr>
      <vt:lpstr>Registration with Iraqi  Journal of pharmaceutical sciences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 Journal</dc:title>
  <dc:creator>Dr.salma</dc:creator>
  <cp:lastModifiedBy>Dr.salma</cp:lastModifiedBy>
  <cp:revision>46</cp:revision>
  <dcterms:created xsi:type="dcterms:W3CDTF">2017-11-09T19:04:29Z</dcterms:created>
  <dcterms:modified xsi:type="dcterms:W3CDTF">2018-01-31T19:20:42Z</dcterms:modified>
</cp:coreProperties>
</file>