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7" r:id="rId1"/>
  </p:sldMasterIdLst>
  <p:sldIdLst>
    <p:sldId id="256" r:id="rId2"/>
    <p:sldId id="318" r:id="rId3"/>
    <p:sldId id="265" r:id="rId4"/>
    <p:sldId id="315" r:id="rId5"/>
    <p:sldId id="320" r:id="rId6"/>
    <p:sldId id="290" r:id="rId7"/>
    <p:sldId id="291" r:id="rId8"/>
    <p:sldId id="292" r:id="rId9"/>
    <p:sldId id="293" r:id="rId10"/>
    <p:sldId id="294" r:id="rId11"/>
    <p:sldId id="316" r:id="rId12"/>
    <p:sldId id="295" r:id="rId13"/>
    <p:sldId id="298" r:id="rId14"/>
    <p:sldId id="317" r:id="rId15"/>
    <p:sldId id="311" r:id="rId16"/>
    <p:sldId id="300" r:id="rId17"/>
    <p:sldId id="302" r:id="rId18"/>
    <p:sldId id="30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434" autoAdjust="0"/>
  </p:normalViewPr>
  <p:slideViewPr>
    <p:cSldViewPr snapToGrid="0">
      <p:cViewPr varScale="1">
        <p:scale>
          <a:sx n="74" d="100"/>
          <a:sy n="74" d="100"/>
        </p:scale>
        <p:origin x="56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3C3F5C60-6516-4082-A5F6-7D5D993F9554}" type="datetimeFigureOut">
              <a:rPr lang="en-US" smtClean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B685E-4FB7-4690-9426-4374AC543869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26595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F5C60-6516-4082-A5F6-7D5D993F9554}" type="datetimeFigureOut">
              <a:rPr lang="en-US" smtClean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B685E-4FB7-4690-9426-4374AC5438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6316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F5C60-6516-4082-A5F6-7D5D993F9554}" type="datetimeFigureOut">
              <a:rPr lang="en-US" smtClean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B685E-4FB7-4690-9426-4374AC543869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3291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F5C60-6516-4082-A5F6-7D5D993F9554}" type="datetimeFigureOut">
              <a:rPr lang="en-US" smtClean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B685E-4FB7-4690-9426-4374AC5438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650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F5C60-6516-4082-A5F6-7D5D993F9554}" type="datetimeFigureOut">
              <a:rPr lang="en-US" smtClean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B685E-4FB7-4690-9426-4374AC543869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1507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F5C60-6516-4082-A5F6-7D5D993F9554}" type="datetimeFigureOut">
              <a:rPr lang="en-US" smtClean="0"/>
              <a:t>1/31/2018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B685E-4FB7-4690-9426-4374AC5438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461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F5C60-6516-4082-A5F6-7D5D993F9554}" type="datetimeFigureOut">
              <a:rPr lang="en-US" smtClean="0"/>
              <a:t>1/31/2018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B685E-4FB7-4690-9426-4374AC5438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754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F5C60-6516-4082-A5F6-7D5D993F9554}" type="datetimeFigureOut">
              <a:rPr lang="en-US" smtClean="0"/>
              <a:t>1/31/2018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B685E-4FB7-4690-9426-4374AC5438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36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F5C60-6516-4082-A5F6-7D5D993F9554}" type="datetimeFigureOut">
              <a:rPr lang="en-US" smtClean="0"/>
              <a:t>1/31/2018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B685E-4FB7-4690-9426-4374AC5438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59994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F5C60-6516-4082-A5F6-7D5D993F9554}" type="datetimeFigureOut">
              <a:rPr lang="en-US" smtClean="0"/>
              <a:t>1/31/2018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B685E-4FB7-4690-9426-4374AC5438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496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F5C60-6516-4082-A5F6-7D5D993F9554}" type="datetimeFigureOut">
              <a:rPr lang="en-US" smtClean="0"/>
              <a:t>1/31/2018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B685E-4FB7-4690-9426-4374AC543869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5614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C3F5C60-6516-4082-A5F6-7D5D993F9554}" type="datetimeFigureOut">
              <a:rPr lang="en-US" smtClean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45B685E-4FB7-4690-9426-4374AC543869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1365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509562"/>
            <a:ext cx="12078269" cy="1463040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/>
              <a:t>Registration with Iraqi  Journal of pharmaceutical sciences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519378"/>
            <a:ext cx="8044069" cy="146304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( Open Journal System </a:t>
            </a:r>
            <a:r>
              <a:rPr lang="en-US" sz="4000" b="1" u="sng" dirty="0" smtClean="0"/>
              <a:t>OJS</a:t>
            </a:r>
            <a:r>
              <a:rPr lang="en-US" sz="4000" dirty="0" smtClean="0"/>
              <a:t> )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9550259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8253" b="7841"/>
          <a:stretch/>
        </p:blipFill>
        <p:spPr>
          <a:xfrm>
            <a:off x="457200" y="235528"/>
            <a:ext cx="11111345" cy="6331526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 flipH="1" flipV="1">
            <a:off x="5138670" y="3400023"/>
            <a:ext cx="141668" cy="37348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107976" y="3780430"/>
            <a:ext cx="2811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Click here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086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5719" y="191069"/>
            <a:ext cx="503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How to add your comments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0" t="2800" r="18183" b="10821"/>
          <a:stretch/>
        </p:blipFill>
        <p:spPr bwMode="auto">
          <a:xfrm>
            <a:off x="1501252" y="1419367"/>
            <a:ext cx="8639033" cy="469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 flipH="1">
            <a:off x="3807725" y="1091821"/>
            <a:ext cx="341194" cy="341194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053384" y="846163"/>
            <a:ext cx="1378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Click here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63319" y="6133403"/>
            <a:ext cx="1378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Continue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38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8428"/>
          <a:stretch/>
        </p:blipFill>
        <p:spPr>
          <a:xfrm>
            <a:off x="471056" y="914400"/>
            <a:ext cx="11152908" cy="568036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3" name="TextBox 4"/>
          <p:cNvSpPr txBox="1"/>
          <p:nvPr/>
        </p:nvSpPr>
        <p:spPr>
          <a:xfrm>
            <a:off x="4512860" y="2097922"/>
            <a:ext cx="2811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rgbClr val="FF0000"/>
                </a:solidFill>
              </a:rPr>
              <a:t>To add  your comments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5131558" y="614149"/>
            <a:ext cx="0" cy="491320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531057" y="368490"/>
            <a:ext cx="2101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Click here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2197289" y="1883391"/>
            <a:ext cx="1050878" cy="105087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07243" y="2950192"/>
            <a:ext cx="2101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Click here to add  your comment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1610435" y="1858373"/>
            <a:ext cx="2322394" cy="23223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64109" y="4180765"/>
            <a:ext cx="21017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Click here to remove  your comment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13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2"/>
          <a:stretch/>
        </p:blipFill>
        <p:spPr bwMode="auto">
          <a:xfrm>
            <a:off x="481984" y="245661"/>
            <a:ext cx="11114088" cy="4967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H="1">
            <a:off x="8843749" y="5117910"/>
            <a:ext cx="1201003" cy="92804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837528" y="5977719"/>
            <a:ext cx="28523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Upload your  file 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03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2526" t="12175" r="11906" b="38445"/>
          <a:stretch/>
        </p:blipFill>
        <p:spPr>
          <a:xfrm>
            <a:off x="581893" y="1869744"/>
            <a:ext cx="10598726" cy="3810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23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123" t="8428" r="1872" b="5966"/>
          <a:stretch/>
        </p:blipFill>
        <p:spPr>
          <a:xfrm>
            <a:off x="374073" y="263236"/>
            <a:ext cx="10972799" cy="6262256"/>
          </a:xfrm>
          <a:prstGeom prst="rect">
            <a:avLst/>
          </a:prstGeom>
        </p:spPr>
      </p:pic>
      <p:sp>
        <p:nvSpPr>
          <p:cNvPr id="3" name="TextBox 4"/>
          <p:cNvSpPr txBox="1"/>
          <p:nvPr/>
        </p:nvSpPr>
        <p:spPr>
          <a:xfrm>
            <a:off x="5154305" y="2971378"/>
            <a:ext cx="2811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rgbClr val="FF0000"/>
                </a:solidFill>
              </a:rPr>
              <a:t>Click here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6714699" y="2593075"/>
            <a:ext cx="0" cy="36848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933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068" b="5466"/>
          <a:stretch/>
        </p:blipFill>
        <p:spPr>
          <a:xfrm>
            <a:off x="318654" y="235528"/>
            <a:ext cx="11111345" cy="6276109"/>
          </a:xfrm>
          <a:prstGeom prst="rect">
            <a:avLst/>
          </a:prstGeom>
        </p:spPr>
      </p:pic>
      <p:sp>
        <p:nvSpPr>
          <p:cNvPr id="3" name="TextBox 4"/>
          <p:cNvSpPr txBox="1"/>
          <p:nvPr/>
        </p:nvSpPr>
        <p:spPr>
          <a:xfrm>
            <a:off x="4990532" y="3899425"/>
            <a:ext cx="2811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rgbClr val="FF0000"/>
                </a:solidFill>
              </a:rPr>
              <a:t>Click here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6550926" y="3521122"/>
            <a:ext cx="0" cy="36848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298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7128" t="8144" r="25951" b="55210"/>
          <a:stretch/>
        </p:blipFill>
        <p:spPr>
          <a:xfrm>
            <a:off x="429491" y="831273"/>
            <a:ext cx="11222182" cy="4087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80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8561" b="15339"/>
          <a:stretch/>
        </p:blipFill>
        <p:spPr>
          <a:xfrm>
            <a:off x="554182" y="775853"/>
            <a:ext cx="10543309" cy="5153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29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006883" y="5812149"/>
            <a:ext cx="15421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Click here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5070" t="4577" r="13844" b="5282"/>
          <a:stretch/>
        </p:blipFill>
        <p:spPr>
          <a:xfrm>
            <a:off x="682579" y="115910"/>
            <a:ext cx="9208395" cy="6593983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 flipH="1" flipV="1">
            <a:off x="8757634" y="5653825"/>
            <a:ext cx="1133340" cy="31664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269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7586" t="8723" r="52388" b="7136"/>
          <a:stretch/>
        </p:blipFill>
        <p:spPr>
          <a:xfrm>
            <a:off x="764275" y="286602"/>
            <a:ext cx="10017456" cy="6155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9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Arrow Connector 2"/>
          <p:cNvCxnSpPr/>
          <p:nvPr/>
        </p:nvCxnSpPr>
        <p:spPr>
          <a:xfrm flipV="1">
            <a:off x="9225887" y="3016155"/>
            <a:ext cx="1460310" cy="85980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0570095" y="2915046"/>
            <a:ext cx="13101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Click here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0099" t="4652" r="8873" b="5964"/>
          <a:stretch/>
        </p:blipFill>
        <p:spPr>
          <a:xfrm>
            <a:off x="189914" y="89575"/>
            <a:ext cx="10496283" cy="6538575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H="1" flipV="1">
            <a:off x="9956042" y="605307"/>
            <a:ext cx="1119789" cy="230973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954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2" t="9515" r="2660" b="6250"/>
          <a:stretch/>
        </p:blipFill>
        <p:spPr bwMode="auto">
          <a:xfrm>
            <a:off x="477675" y="272957"/>
            <a:ext cx="11177516" cy="6421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Elbow Connector 2"/>
          <p:cNvCxnSpPr/>
          <p:nvPr/>
        </p:nvCxnSpPr>
        <p:spPr>
          <a:xfrm flipV="1">
            <a:off x="3534774" y="1774217"/>
            <a:ext cx="1119109" cy="1119108"/>
          </a:xfrm>
          <a:prstGeom prst="bentConnector3">
            <a:avLst/>
          </a:prstGeom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503759" y="1596784"/>
            <a:ext cx="24565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Input your username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Elbow Connector 6"/>
          <p:cNvCxnSpPr/>
          <p:nvPr/>
        </p:nvCxnSpPr>
        <p:spPr>
          <a:xfrm rot="16200000" flipH="1">
            <a:off x="3562067" y="3480178"/>
            <a:ext cx="1050877" cy="1050877"/>
          </a:xfrm>
          <a:prstGeom prst="bentConnector3">
            <a:avLst/>
          </a:prstGeom>
          <a:ln w="28575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287670" y="4506031"/>
            <a:ext cx="24565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Input your password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458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8852" r="1193" b="5394"/>
          <a:stretch/>
        </p:blipFill>
        <p:spPr>
          <a:xfrm>
            <a:off x="235528" y="401782"/>
            <a:ext cx="11596254" cy="5818909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 flipH="1" flipV="1">
            <a:off x="8201891" y="3131127"/>
            <a:ext cx="1939636" cy="87283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9485194" y="3998790"/>
            <a:ext cx="17878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Click here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558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8589" b="5215"/>
          <a:stretch/>
        </p:blipFill>
        <p:spPr>
          <a:xfrm>
            <a:off x="678873" y="207818"/>
            <a:ext cx="10695709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281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8644" r="1803" b="5514"/>
          <a:stretch/>
        </p:blipFill>
        <p:spPr>
          <a:xfrm>
            <a:off x="512618" y="221673"/>
            <a:ext cx="11263746" cy="6109854"/>
          </a:xfrm>
          <a:prstGeom prst="rect">
            <a:avLst/>
          </a:prstGeom>
        </p:spPr>
      </p:pic>
      <p:cxnSp>
        <p:nvCxnSpPr>
          <p:cNvPr id="4" name="Elbow Connector 3"/>
          <p:cNvCxnSpPr/>
          <p:nvPr/>
        </p:nvCxnSpPr>
        <p:spPr>
          <a:xfrm flipV="1">
            <a:off x="3985146" y="3794078"/>
            <a:ext cx="2797791" cy="928047"/>
          </a:xfrm>
          <a:prstGeom prst="bentConnector3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6455388" y="3452884"/>
            <a:ext cx="29342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Click here if you accept to review manuscript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96146" y="4301314"/>
            <a:ext cx="29342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Click here If you decline to review manuscript 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8" name="Elbow Connector 7"/>
          <p:cNvCxnSpPr/>
          <p:nvPr/>
        </p:nvCxnSpPr>
        <p:spPr>
          <a:xfrm flipV="1">
            <a:off x="6414447" y="4476465"/>
            <a:ext cx="2661314" cy="327546"/>
          </a:xfrm>
          <a:prstGeom prst="bentConnector3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5679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035" b="5607"/>
          <a:stretch/>
        </p:blipFill>
        <p:spPr>
          <a:xfrm>
            <a:off x="332510" y="360219"/>
            <a:ext cx="11236036" cy="6026726"/>
          </a:xfrm>
          <a:prstGeom prst="rect">
            <a:avLst/>
          </a:prstGeom>
        </p:spPr>
      </p:pic>
      <p:cxnSp>
        <p:nvCxnSpPr>
          <p:cNvPr id="4" name="Elbow Connector 3"/>
          <p:cNvCxnSpPr/>
          <p:nvPr/>
        </p:nvCxnSpPr>
        <p:spPr>
          <a:xfrm>
            <a:off x="3411940" y="3930555"/>
            <a:ext cx="2893326" cy="777923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5540991" y="4490113"/>
            <a:ext cx="2811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Click here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6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677</TotalTime>
  <Words>78</Words>
  <Application>Microsoft Office PowerPoint</Application>
  <PresentationFormat>Widescreen</PresentationFormat>
  <Paragraphs>21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Times New Roman</vt:lpstr>
      <vt:lpstr>Tw Cen MT</vt:lpstr>
      <vt:lpstr>Tw Cen MT Condensed</vt:lpstr>
      <vt:lpstr>Wingdings 3</vt:lpstr>
      <vt:lpstr>Integral</vt:lpstr>
      <vt:lpstr>Registration with Iraqi  Journal of pharmaceutical sciences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Registration Journal</dc:title>
  <dc:creator>Dr.salma</dc:creator>
  <cp:lastModifiedBy>Dr.salma</cp:lastModifiedBy>
  <cp:revision>46</cp:revision>
  <dcterms:created xsi:type="dcterms:W3CDTF">2017-11-09T19:04:29Z</dcterms:created>
  <dcterms:modified xsi:type="dcterms:W3CDTF">2018-01-31T19:20:42Z</dcterms:modified>
</cp:coreProperties>
</file>